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BF38B-9937-4403-A66E-CC4876B988E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5097C7D1-8F65-42BA-BE86-C1A896B19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61CE22F-1EE7-4B5D-A5B6-4CF7EE566085}"/>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5" name="Tijdelijke aanduiding voor voettekst 4">
            <a:extLst>
              <a:ext uri="{FF2B5EF4-FFF2-40B4-BE49-F238E27FC236}">
                <a16:creationId xmlns:a16="http://schemas.microsoft.com/office/drawing/2014/main" id="{0BC714C8-A5FB-4ED2-A4FA-38B91EA144C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1E1E021-621C-439A-95A4-9D46F92B597C}"/>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2064868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B66BD3-3C7E-449E-849C-C9F73B4422C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5608ABC-E840-4134-A3D4-3132351F0A2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A5E163A-CB78-47EA-9C03-8826FE2D95A1}"/>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5" name="Tijdelijke aanduiding voor voettekst 4">
            <a:extLst>
              <a:ext uri="{FF2B5EF4-FFF2-40B4-BE49-F238E27FC236}">
                <a16:creationId xmlns:a16="http://schemas.microsoft.com/office/drawing/2014/main" id="{1B042220-61A4-4819-9C6B-764E362E612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2EDA8AB-7F7E-4BC1-AD44-FAFD8D7B1EE8}"/>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310476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CC7B90-8014-4201-B289-A91EA1AEDD85}"/>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D8675BD-0448-4E4B-A1A1-EA9CFCCC0C5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D090E66-E908-4AED-98A0-A676979CA2DC}"/>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5" name="Tijdelijke aanduiding voor voettekst 4">
            <a:extLst>
              <a:ext uri="{FF2B5EF4-FFF2-40B4-BE49-F238E27FC236}">
                <a16:creationId xmlns:a16="http://schemas.microsoft.com/office/drawing/2014/main" id="{E3C789CD-81BB-47EE-9AC6-32063E2F634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12A2119-A3C8-4796-BA3A-AF1FC1DF8403}"/>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245878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DD3E8-8AAC-461C-A14B-96EBD62F6CA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9BC37E5-B969-4EF8-8194-E4069E04AF1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F4DD13E-D5F2-4302-B8AC-CEA88AF3C9DE}"/>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5" name="Tijdelijke aanduiding voor voettekst 4">
            <a:extLst>
              <a:ext uri="{FF2B5EF4-FFF2-40B4-BE49-F238E27FC236}">
                <a16:creationId xmlns:a16="http://schemas.microsoft.com/office/drawing/2014/main" id="{3A6776A0-32BC-4F6D-A0DF-BC8C5B34AF5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D321FB4-4A0B-4D85-8638-F08376A60055}"/>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297638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1896F-0D05-4AA4-A7E9-898EB5FC28F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850C1AD-E6B3-415D-AD75-2A139542B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5349467-5CFF-4FCB-AA49-11AAC6BBFB3E}"/>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5" name="Tijdelijke aanduiding voor voettekst 4">
            <a:extLst>
              <a:ext uri="{FF2B5EF4-FFF2-40B4-BE49-F238E27FC236}">
                <a16:creationId xmlns:a16="http://schemas.microsoft.com/office/drawing/2014/main" id="{C1AF09AB-BB90-4D79-A1CC-8BD3A738091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62EA3F1-9B11-4201-AE7E-46C57A71439E}"/>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194039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2EEFF-B0AF-4CEC-B7BF-CCBEEBAA221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1A94DB2-C01B-49BB-ABEA-82240F11503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086B4B1-F32A-4420-8881-15F2BFB0D73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D0FF171C-3BB5-47A7-809C-46C96A37041A}"/>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6" name="Tijdelijke aanduiding voor voettekst 5">
            <a:extLst>
              <a:ext uri="{FF2B5EF4-FFF2-40B4-BE49-F238E27FC236}">
                <a16:creationId xmlns:a16="http://schemas.microsoft.com/office/drawing/2014/main" id="{5B1A42DE-9E0B-4EFA-8466-D667745DD67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4E0A0A3-CB75-4C4B-8E46-B7E8EBE8E469}"/>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104205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538A1-2EE8-4418-B345-45187837DC5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37346EF-ABFA-40DF-92AE-D3074016B3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F30A1AF-75C5-4A82-8EB8-8CB2FD2EEAF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848A579-2642-4591-B28A-DE6CB52E9D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D7298F0-8818-4314-B3E0-3B437EA780D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EDA8D671-6CCC-4F50-A5B1-CF967D1A1ED4}"/>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8" name="Tijdelijke aanduiding voor voettekst 7">
            <a:extLst>
              <a:ext uri="{FF2B5EF4-FFF2-40B4-BE49-F238E27FC236}">
                <a16:creationId xmlns:a16="http://schemas.microsoft.com/office/drawing/2014/main" id="{0A1E5C8E-10B8-49F2-ACB8-63F69A77A567}"/>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1795976B-4720-4EA9-B2C1-2A63F797B020}"/>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62530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C397C-A898-4B92-A26C-50D767C8F330}"/>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76CF703-F1D0-42E6-BE74-B4EEE4E6E541}"/>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4" name="Tijdelijke aanduiding voor voettekst 3">
            <a:extLst>
              <a:ext uri="{FF2B5EF4-FFF2-40B4-BE49-F238E27FC236}">
                <a16:creationId xmlns:a16="http://schemas.microsoft.com/office/drawing/2014/main" id="{78ACCED1-752A-433A-935B-E89CC317337A}"/>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4FA3045C-8D9B-4F0D-BB61-654BA0741A30}"/>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156771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57688AF-49EC-44EA-BD18-6BF23CD6B59E}"/>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3" name="Tijdelijke aanduiding voor voettekst 2">
            <a:extLst>
              <a:ext uri="{FF2B5EF4-FFF2-40B4-BE49-F238E27FC236}">
                <a16:creationId xmlns:a16="http://schemas.microsoft.com/office/drawing/2014/main" id="{D15F9DD2-1008-43E6-B976-7BE1CE3D441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5113ED7-E441-4A59-96CB-F28EFB9AA318}"/>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343466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CB7FD-C4C0-4CF6-811E-367B20729B5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33E1480-C8C9-4605-97B0-D3525AFFD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EA872FC-D4C7-4F00-8F2A-C3FDF8D66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86D0796-83DE-4ED3-A05B-45A44E4B5E2D}"/>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6" name="Tijdelijke aanduiding voor voettekst 5">
            <a:extLst>
              <a:ext uri="{FF2B5EF4-FFF2-40B4-BE49-F238E27FC236}">
                <a16:creationId xmlns:a16="http://schemas.microsoft.com/office/drawing/2014/main" id="{0415F8F8-8D9D-4319-9A44-25D8212A653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B543AED-D533-4EF7-9332-EFD4C4C3D8B1}"/>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1161718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CC9B9-0C09-4053-8B29-ACABB81EE61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D2D8954-CFEE-4A7D-8CA1-2D84BBF57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76AD23A7-1C33-4966-900B-43A5C65F5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305DC7A-7CA0-4B5C-8D88-4A3381BA9480}"/>
              </a:ext>
            </a:extLst>
          </p:cNvPr>
          <p:cNvSpPr>
            <a:spLocks noGrp="1"/>
          </p:cNvSpPr>
          <p:nvPr>
            <p:ph type="dt" sz="half" idx="10"/>
          </p:nvPr>
        </p:nvSpPr>
        <p:spPr/>
        <p:txBody>
          <a:bodyPr/>
          <a:lstStyle/>
          <a:p>
            <a:fld id="{50B50846-B845-4A6F-9DF9-82F5CEDFA0C9}" type="datetimeFigureOut">
              <a:rPr lang="nl-BE" smtClean="0"/>
              <a:t>24/04/2020</a:t>
            </a:fld>
            <a:endParaRPr lang="nl-BE"/>
          </a:p>
        </p:txBody>
      </p:sp>
      <p:sp>
        <p:nvSpPr>
          <p:cNvPr id="6" name="Tijdelijke aanduiding voor voettekst 5">
            <a:extLst>
              <a:ext uri="{FF2B5EF4-FFF2-40B4-BE49-F238E27FC236}">
                <a16:creationId xmlns:a16="http://schemas.microsoft.com/office/drawing/2014/main" id="{6FA4745B-7D60-4696-AFBE-D87E1977FA4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32E23DD-6956-4962-A85D-97FE3D9FDA68}"/>
              </a:ext>
            </a:extLst>
          </p:cNvPr>
          <p:cNvSpPr>
            <a:spLocks noGrp="1"/>
          </p:cNvSpPr>
          <p:nvPr>
            <p:ph type="sldNum" sz="quarter" idx="12"/>
          </p:nvPr>
        </p:nvSpPr>
        <p:spPr/>
        <p:txBody>
          <a:bodyPr/>
          <a:lstStyle/>
          <a:p>
            <a:fld id="{B6E30F9C-DF12-4362-86D4-5CB409682CDC}" type="slidenum">
              <a:rPr lang="nl-BE" smtClean="0"/>
              <a:t>‹nr.›</a:t>
            </a:fld>
            <a:endParaRPr lang="nl-BE"/>
          </a:p>
        </p:txBody>
      </p:sp>
    </p:spTree>
    <p:extLst>
      <p:ext uri="{BB962C8B-B14F-4D97-AF65-F5344CB8AC3E}">
        <p14:creationId xmlns:p14="http://schemas.microsoft.com/office/powerpoint/2010/main" val="321598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EBAAE5F-7818-4B90-8607-DEBE2BADE3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6BE0E8E-6CD6-4D16-8B32-77F6026E43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1AF25A0-5BDC-4F63-8236-41921A53B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50846-B845-4A6F-9DF9-82F5CEDFA0C9}" type="datetimeFigureOut">
              <a:rPr lang="nl-BE" smtClean="0"/>
              <a:t>24/04/2020</a:t>
            </a:fld>
            <a:endParaRPr lang="nl-BE"/>
          </a:p>
        </p:txBody>
      </p:sp>
      <p:sp>
        <p:nvSpPr>
          <p:cNvPr id="5" name="Tijdelijke aanduiding voor voettekst 4">
            <a:extLst>
              <a:ext uri="{FF2B5EF4-FFF2-40B4-BE49-F238E27FC236}">
                <a16:creationId xmlns:a16="http://schemas.microsoft.com/office/drawing/2014/main" id="{180BC825-DE9C-46F1-BFAA-1BB4F9507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A76D4262-B0B9-4332-903E-8DEB2275AE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30F9C-DF12-4362-86D4-5CB409682CDC}" type="slidenum">
              <a:rPr lang="nl-BE" smtClean="0"/>
              <a:t>‹nr.›</a:t>
            </a:fld>
            <a:endParaRPr lang="nl-BE"/>
          </a:p>
        </p:txBody>
      </p:sp>
    </p:spTree>
    <p:extLst>
      <p:ext uri="{BB962C8B-B14F-4D97-AF65-F5344CB8AC3E}">
        <p14:creationId xmlns:p14="http://schemas.microsoft.com/office/powerpoint/2010/main" val="44954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4.mp4"/></Relationships>
</file>

<file path=ppt/slides/_rels/slide6.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png"/><Relationship Id="rId5" Type="http://schemas.openxmlformats.org/officeDocument/2006/relationships/slideLayout" Target="../slideLayouts/slideLayout5.xml"/><Relationship Id="rId4" Type="http://schemas.openxmlformats.org/officeDocument/2006/relationships/video" Target="../media/media6.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E0FB9-B8EC-4152-9096-62B468A40761}"/>
              </a:ext>
            </a:extLst>
          </p:cNvPr>
          <p:cNvSpPr>
            <a:spLocks noGrp="1"/>
          </p:cNvSpPr>
          <p:nvPr>
            <p:ph type="ctrTitle"/>
          </p:nvPr>
        </p:nvSpPr>
        <p:spPr/>
        <p:txBody>
          <a:bodyPr/>
          <a:lstStyle/>
          <a:p>
            <a:r>
              <a:rPr lang="nl-BE" dirty="0"/>
              <a:t>Bewegen tijdens de quarantaine</a:t>
            </a:r>
          </a:p>
        </p:txBody>
      </p:sp>
      <p:sp>
        <p:nvSpPr>
          <p:cNvPr id="3" name="Ondertitel 2">
            <a:extLst>
              <a:ext uri="{FF2B5EF4-FFF2-40B4-BE49-F238E27FC236}">
                <a16:creationId xmlns:a16="http://schemas.microsoft.com/office/drawing/2014/main" id="{7D137A04-4D50-4615-AB97-6CF624624043}"/>
              </a:ext>
            </a:extLst>
          </p:cNvPr>
          <p:cNvSpPr>
            <a:spLocks noGrp="1"/>
          </p:cNvSpPr>
          <p:nvPr>
            <p:ph type="subTitle" idx="1"/>
          </p:nvPr>
        </p:nvSpPr>
        <p:spPr/>
        <p:txBody>
          <a:bodyPr/>
          <a:lstStyle/>
          <a:p>
            <a:r>
              <a:rPr lang="nl-BE" dirty="0"/>
              <a:t>Weekend</a:t>
            </a:r>
          </a:p>
          <a:p>
            <a:r>
              <a:rPr lang="nl-BE" dirty="0"/>
              <a:t>Spel: ‘Kraak de code’</a:t>
            </a:r>
          </a:p>
        </p:txBody>
      </p:sp>
    </p:spTree>
    <p:extLst>
      <p:ext uri="{BB962C8B-B14F-4D97-AF65-F5344CB8AC3E}">
        <p14:creationId xmlns:p14="http://schemas.microsoft.com/office/powerpoint/2010/main" val="2712733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13593-6B2E-4028-BC7A-81FD2B9F643B}"/>
              </a:ext>
            </a:extLst>
          </p:cNvPr>
          <p:cNvSpPr>
            <a:spLocks noGrp="1"/>
          </p:cNvSpPr>
          <p:nvPr>
            <p:ph type="ctrTitle"/>
          </p:nvPr>
        </p:nvSpPr>
        <p:spPr/>
        <p:txBody>
          <a:bodyPr>
            <a:normAutofit fontScale="90000"/>
          </a:bodyPr>
          <a:lstStyle/>
          <a:p>
            <a:r>
              <a:rPr lang="nl-BE" dirty="0"/>
              <a:t>Je kan dit spel spelen met mama of papa of broer of zus of allemaal samen!</a:t>
            </a:r>
          </a:p>
        </p:txBody>
      </p:sp>
      <p:sp>
        <p:nvSpPr>
          <p:cNvPr id="3" name="Ondertitel 2">
            <a:extLst>
              <a:ext uri="{FF2B5EF4-FFF2-40B4-BE49-F238E27FC236}">
                <a16:creationId xmlns:a16="http://schemas.microsoft.com/office/drawing/2014/main" id="{BA0ED4F0-4886-4280-B301-AD1B92ECC3EB}"/>
              </a:ext>
            </a:extLst>
          </p:cNvPr>
          <p:cNvSpPr>
            <a:spLocks noGrp="1"/>
          </p:cNvSpPr>
          <p:nvPr>
            <p:ph type="subTitle" idx="1"/>
          </p:nvPr>
        </p:nvSpPr>
        <p:spPr/>
        <p:txBody>
          <a:bodyPr>
            <a:normAutofit lnSpcReduction="10000"/>
          </a:bodyPr>
          <a:lstStyle/>
          <a:p>
            <a:endParaRPr lang="nl-BE" dirty="0"/>
          </a:p>
          <a:p>
            <a:r>
              <a:rPr lang="nl-BE" dirty="0"/>
              <a:t>Veel speelplezier!!!</a:t>
            </a:r>
          </a:p>
          <a:p>
            <a:r>
              <a:rPr lang="nl-BE" dirty="0"/>
              <a:t>Sportieve groetjes</a:t>
            </a:r>
          </a:p>
          <a:p>
            <a:r>
              <a:rPr lang="nl-BE" dirty="0"/>
              <a:t>Juf Karien en juf Elke</a:t>
            </a:r>
          </a:p>
        </p:txBody>
      </p:sp>
    </p:spTree>
    <p:extLst>
      <p:ext uri="{BB962C8B-B14F-4D97-AF65-F5344CB8AC3E}">
        <p14:creationId xmlns:p14="http://schemas.microsoft.com/office/powerpoint/2010/main" val="200143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1BF46-5322-4CBC-B906-91AC70246B6E}"/>
              </a:ext>
            </a:extLst>
          </p:cNvPr>
          <p:cNvSpPr>
            <a:spLocks noGrp="1"/>
          </p:cNvSpPr>
          <p:nvPr>
            <p:ph type="title"/>
          </p:nvPr>
        </p:nvSpPr>
        <p:spPr/>
        <p:txBody>
          <a:bodyPr/>
          <a:lstStyle/>
          <a:p>
            <a:pPr algn="ctr"/>
            <a:r>
              <a:rPr lang="nl-BE" dirty="0"/>
              <a:t>Spel : ‘Kraak de code’</a:t>
            </a:r>
          </a:p>
        </p:txBody>
      </p:sp>
      <p:sp>
        <p:nvSpPr>
          <p:cNvPr id="3" name="Tijdelijke aanduiding voor inhoud 2">
            <a:extLst>
              <a:ext uri="{FF2B5EF4-FFF2-40B4-BE49-F238E27FC236}">
                <a16:creationId xmlns:a16="http://schemas.microsoft.com/office/drawing/2014/main" id="{FD39633E-AF6D-4520-8103-4E8306273FD6}"/>
              </a:ext>
            </a:extLst>
          </p:cNvPr>
          <p:cNvSpPr>
            <a:spLocks noGrp="1"/>
          </p:cNvSpPr>
          <p:nvPr>
            <p:ph idx="1"/>
          </p:nvPr>
        </p:nvSpPr>
        <p:spPr/>
        <p:txBody>
          <a:bodyPr>
            <a:normAutofit fontScale="92500" lnSpcReduction="20000"/>
          </a:bodyPr>
          <a:lstStyle/>
          <a:p>
            <a:r>
              <a:rPr lang="nl-BE" dirty="0"/>
              <a:t>Benodigdheden:  dobbelsteen, papier, pen</a:t>
            </a:r>
          </a:p>
          <a:p>
            <a:r>
              <a:rPr lang="nl-BE" dirty="0"/>
              <a:t>Speldoel: voor het eerste de code kraken door de cijfers in </a:t>
            </a:r>
            <a:r>
              <a:rPr lang="nl-BE" u="sng" dirty="0"/>
              <a:t>de juiste volgorde </a:t>
            </a:r>
            <a:r>
              <a:rPr lang="nl-BE" dirty="0"/>
              <a:t>te gooien.</a:t>
            </a:r>
          </a:p>
          <a:p>
            <a:r>
              <a:rPr lang="nl-BE" dirty="0"/>
              <a:t>Spelregels:</a:t>
            </a:r>
          </a:p>
          <a:p>
            <a:r>
              <a:rPr lang="nl-BE" dirty="0"/>
              <a:t>1. speler 1 schrijft een code van 4 cijfers op een papier. (bv. 3614)</a:t>
            </a:r>
          </a:p>
          <a:p>
            <a:r>
              <a:rPr lang="nl-BE" dirty="0"/>
              <a:t>2. speler 2 werpt de dobbelsteen. Werpt hij ‘3’, dan klopt dit met de  code en mag hij het cijfer al opschrijven. Werpt hij bijvoorbeeld ‘6’ en niet ‘3’ dan is dit niet en dan moet hij de opdracht van ‘6’ uitvoeren.</a:t>
            </a:r>
          </a:p>
          <a:p>
            <a:r>
              <a:rPr lang="nl-BE" dirty="0"/>
              <a:t>3.Daarna is speler 3 aan de beurt. ( als jullie met 3 spelen.)</a:t>
            </a:r>
          </a:p>
          <a:p>
            <a:r>
              <a:rPr lang="nl-BE" dirty="0"/>
              <a:t>4.Wie het eerste de vier cijfers in de juiste volgorde heeft wint het spel.</a:t>
            </a:r>
          </a:p>
          <a:p>
            <a:pPr marL="0" indent="0">
              <a:buNone/>
            </a:pPr>
            <a:r>
              <a:rPr lang="nl-BE" dirty="0"/>
              <a:t>   </a:t>
            </a:r>
          </a:p>
        </p:txBody>
      </p:sp>
    </p:spTree>
    <p:extLst>
      <p:ext uri="{BB962C8B-B14F-4D97-AF65-F5344CB8AC3E}">
        <p14:creationId xmlns:p14="http://schemas.microsoft.com/office/powerpoint/2010/main" val="1769014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13BF0-A7E5-4B30-A80D-C5B748058EA8}"/>
              </a:ext>
            </a:extLst>
          </p:cNvPr>
          <p:cNvSpPr>
            <a:spLocks noGrp="1"/>
          </p:cNvSpPr>
          <p:nvPr>
            <p:ph type="title"/>
          </p:nvPr>
        </p:nvSpPr>
        <p:spPr/>
        <p:txBody>
          <a:bodyPr/>
          <a:lstStyle/>
          <a:p>
            <a:pPr algn="ctr"/>
            <a:r>
              <a:rPr lang="nl-BE" dirty="0"/>
              <a:t>Gooi je met de dobbelsteen niet het juiste cijfer voer dan volgende opdracht uit</a:t>
            </a:r>
          </a:p>
        </p:txBody>
      </p:sp>
      <p:sp>
        <p:nvSpPr>
          <p:cNvPr id="3" name="Tijdelijke aanduiding voor tekst 2">
            <a:extLst>
              <a:ext uri="{FF2B5EF4-FFF2-40B4-BE49-F238E27FC236}">
                <a16:creationId xmlns:a16="http://schemas.microsoft.com/office/drawing/2014/main" id="{00DB0F40-572E-4FD8-BED8-5317F2FD320D}"/>
              </a:ext>
            </a:extLst>
          </p:cNvPr>
          <p:cNvSpPr>
            <a:spLocks noGrp="1"/>
          </p:cNvSpPr>
          <p:nvPr>
            <p:ph type="body" idx="1"/>
          </p:nvPr>
        </p:nvSpPr>
        <p:spPr/>
        <p:txBody>
          <a:bodyPr>
            <a:normAutofit fontScale="92500" lnSpcReduction="10000"/>
          </a:bodyPr>
          <a:lstStyle/>
          <a:p>
            <a:pPr algn="ctr"/>
            <a:r>
              <a:rPr lang="nl-BE" sz="3200" dirty="0"/>
              <a:t>1</a:t>
            </a:r>
          </a:p>
          <a:p>
            <a:pPr algn="ctr"/>
            <a:r>
              <a:rPr lang="nl-BE" sz="1800" dirty="0" err="1"/>
              <a:t>Ruglig</a:t>
            </a:r>
            <a:r>
              <a:rPr lang="nl-BE" sz="1800" dirty="0"/>
              <a:t> fietsen 20x</a:t>
            </a:r>
          </a:p>
        </p:txBody>
      </p:sp>
      <p:pic>
        <p:nvPicPr>
          <p:cNvPr id="7" name="VID_20200423_161759">
            <a:hlinkClick r:id="" action="ppaction://media"/>
            <a:extLst>
              <a:ext uri="{FF2B5EF4-FFF2-40B4-BE49-F238E27FC236}">
                <a16:creationId xmlns:a16="http://schemas.microsoft.com/office/drawing/2014/main" id="{BDF6209B-464D-430C-96B9-2370981FA067}"/>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839788" y="2895600"/>
            <a:ext cx="5157787" cy="2901950"/>
          </a:xfrm>
        </p:spPr>
      </p:pic>
      <p:sp>
        <p:nvSpPr>
          <p:cNvPr id="5" name="Tijdelijke aanduiding voor tekst 4">
            <a:extLst>
              <a:ext uri="{FF2B5EF4-FFF2-40B4-BE49-F238E27FC236}">
                <a16:creationId xmlns:a16="http://schemas.microsoft.com/office/drawing/2014/main" id="{894288D8-F4A7-410F-8E8D-8CE451072DEF}"/>
              </a:ext>
            </a:extLst>
          </p:cNvPr>
          <p:cNvSpPr>
            <a:spLocks noGrp="1"/>
          </p:cNvSpPr>
          <p:nvPr>
            <p:ph type="body" sz="quarter" idx="3"/>
          </p:nvPr>
        </p:nvSpPr>
        <p:spPr/>
        <p:txBody>
          <a:bodyPr>
            <a:normAutofit fontScale="92500" lnSpcReduction="10000"/>
          </a:bodyPr>
          <a:lstStyle/>
          <a:p>
            <a:pPr algn="ctr"/>
            <a:r>
              <a:rPr lang="nl-BE" sz="3200" dirty="0"/>
              <a:t>2</a:t>
            </a:r>
          </a:p>
          <a:p>
            <a:pPr algn="ctr"/>
            <a:r>
              <a:rPr lang="nl-BE" sz="1800" dirty="0"/>
              <a:t>Jumping Jacks 20x</a:t>
            </a:r>
            <a:endParaRPr lang="nl-BE" sz="1900" dirty="0"/>
          </a:p>
        </p:txBody>
      </p:sp>
      <p:pic>
        <p:nvPicPr>
          <p:cNvPr id="8" name="VID_20200423_162538">
            <a:hlinkClick r:id="" action="ppaction://media"/>
            <a:extLst>
              <a:ext uri="{FF2B5EF4-FFF2-40B4-BE49-F238E27FC236}">
                <a16:creationId xmlns:a16="http://schemas.microsoft.com/office/drawing/2014/main" id="{B327047C-7955-4A93-BB7E-F6C518635912}"/>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6448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9023D-C94B-456C-983D-3F3E6C56DF7B}"/>
              </a:ext>
            </a:extLst>
          </p:cNvPr>
          <p:cNvSpPr>
            <a:spLocks noGrp="1"/>
          </p:cNvSpPr>
          <p:nvPr>
            <p:ph type="title"/>
          </p:nvPr>
        </p:nvSpPr>
        <p:spPr/>
        <p:txBody>
          <a:bodyPr/>
          <a:lstStyle/>
          <a:p>
            <a:pPr algn="ctr"/>
            <a:r>
              <a:rPr lang="nl-BE" dirty="0"/>
              <a:t>Gooi je met de dobbelsteen niet het juiste cijfer voer dan volgende opdracht uit</a:t>
            </a:r>
          </a:p>
        </p:txBody>
      </p:sp>
      <p:sp>
        <p:nvSpPr>
          <p:cNvPr id="3" name="Tijdelijke aanduiding voor tekst 2">
            <a:extLst>
              <a:ext uri="{FF2B5EF4-FFF2-40B4-BE49-F238E27FC236}">
                <a16:creationId xmlns:a16="http://schemas.microsoft.com/office/drawing/2014/main" id="{3F970F4C-B5FE-4743-9AC0-2AFBA4E111BE}"/>
              </a:ext>
            </a:extLst>
          </p:cNvPr>
          <p:cNvSpPr>
            <a:spLocks noGrp="1"/>
          </p:cNvSpPr>
          <p:nvPr>
            <p:ph type="body" idx="1"/>
          </p:nvPr>
        </p:nvSpPr>
        <p:spPr/>
        <p:txBody>
          <a:bodyPr>
            <a:normAutofit fontScale="92500" lnSpcReduction="10000"/>
          </a:bodyPr>
          <a:lstStyle/>
          <a:p>
            <a:pPr algn="ctr"/>
            <a:r>
              <a:rPr lang="nl-BE" sz="3200" dirty="0"/>
              <a:t>3</a:t>
            </a:r>
          </a:p>
          <a:p>
            <a:pPr algn="ctr"/>
            <a:r>
              <a:rPr lang="nl-BE" sz="1800" dirty="0"/>
              <a:t>Opdrukken 10x</a:t>
            </a:r>
          </a:p>
        </p:txBody>
      </p:sp>
      <p:pic>
        <p:nvPicPr>
          <p:cNvPr id="7" name="VID_20200423_161949">
            <a:hlinkClick r:id="" action="ppaction://media"/>
            <a:extLst>
              <a:ext uri="{FF2B5EF4-FFF2-40B4-BE49-F238E27FC236}">
                <a16:creationId xmlns:a16="http://schemas.microsoft.com/office/drawing/2014/main" id="{444D45BD-DC1F-42D6-AC6E-80A56CC35168}"/>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839788" y="2895600"/>
            <a:ext cx="5157787" cy="2901950"/>
          </a:xfrm>
        </p:spPr>
      </p:pic>
      <p:sp>
        <p:nvSpPr>
          <p:cNvPr id="5" name="Tijdelijke aanduiding voor tekst 4">
            <a:extLst>
              <a:ext uri="{FF2B5EF4-FFF2-40B4-BE49-F238E27FC236}">
                <a16:creationId xmlns:a16="http://schemas.microsoft.com/office/drawing/2014/main" id="{F890769C-AA91-4735-A851-C133459291D5}"/>
              </a:ext>
            </a:extLst>
          </p:cNvPr>
          <p:cNvSpPr>
            <a:spLocks noGrp="1"/>
          </p:cNvSpPr>
          <p:nvPr>
            <p:ph type="body" sz="quarter" idx="3"/>
          </p:nvPr>
        </p:nvSpPr>
        <p:spPr/>
        <p:txBody>
          <a:bodyPr>
            <a:normAutofit fontScale="92500" lnSpcReduction="10000"/>
          </a:bodyPr>
          <a:lstStyle/>
          <a:p>
            <a:pPr algn="ctr"/>
            <a:r>
              <a:rPr lang="nl-BE" sz="3200" dirty="0"/>
              <a:t>4</a:t>
            </a:r>
          </a:p>
          <a:p>
            <a:pPr algn="ctr"/>
            <a:r>
              <a:rPr lang="nl-BE" sz="1800" dirty="0"/>
              <a:t>Schoudertik 10x</a:t>
            </a:r>
            <a:endParaRPr lang="nl-BE" sz="1900" dirty="0"/>
          </a:p>
        </p:txBody>
      </p:sp>
      <p:pic>
        <p:nvPicPr>
          <p:cNvPr id="8" name="VID_20200423_162641">
            <a:hlinkClick r:id="" action="ppaction://media"/>
            <a:extLst>
              <a:ext uri="{FF2B5EF4-FFF2-40B4-BE49-F238E27FC236}">
                <a16:creationId xmlns:a16="http://schemas.microsoft.com/office/drawing/2014/main" id="{A6507406-9B85-41BC-8F36-12E501EDE8D8}"/>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1641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3948A-8FD4-48F1-9059-AA3735446104}"/>
              </a:ext>
            </a:extLst>
          </p:cNvPr>
          <p:cNvSpPr>
            <a:spLocks noGrp="1"/>
          </p:cNvSpPr>
          <p:nvPr>
            <p:ph type="title"/>
          </p:nvPr>
        </p:nvSpPr>
        <p:spPr/>
        <p:txBody>
          <a:bodyPr/>
          <a:lstStyle/>
          <a:p>
            <a:pPr algn="ctr"/>
            <a:r>
              <a:rPr lang="nl-BE" dirty="0"/>
              <a:t>Gooi je met de dobbelsteen niet het juiste cijfer voer dan volgende opdracht uit</a:t>
            </a:r>
          </a:p>
        </p:txBody>
      </p:sp>
      <p:sp>
        <p:nvSpPr>
          <p:cNvPr id="3" name="Tijdelijke aanduiding voor tekst 2">
            <a:extLst>
              <a:ext uri="{FF2B5EF4-FFF2-40B4-BE49-F238E27FC236}">
                <a16:creationId xmlns:a16="http://schemas.microsoft.com/office/drawing/2014/main" id="{E975D6A4-8F33-4463-B08F-04FC845DE908}"/>
              </a:ext>
            </a:extLst>
          </p:cNvPr>
          <p:cNvSpPr>
            <a:spLocks noGrp="1"/>
          </p:cNvSpPr>
          <p:nvPr>
            <p:ph type="body" idx="1"/>
          </p:nvPr>
        </p:nvSpPr>
        <p:spPr/>
        <p:txBody>
          <a:bodyPr>
            <a:normAutofit fontScale="92500" lnSpcReduction="10000"/>
          </a:bodyPr>
          <a:lstStyle/>
          <a:p>
            <a:pPr algn="ctr"/>
            <a:r>
              <a:rPr lang="nl-BE" sz="3200" dirty="0"/>
              <a:t>5</a:t>
            </a:r>
          </a:p>
          <a:p>
            <a:pPr algn="ctr"/>
            <a:r>
              <a:rPr lang="nl-BE" sz="1800" dirty="0" err="1"/>
              <a:t>Squat</a:t>
            </a:r>
            <a:r>
              <a:rPr lang="nl-BE" sz="1800" dirty="0"/>
              <a:t> 10x</a:t>
            </a:r>
          </a:p>
        </p:txBody>
      </p:sp>
      <p:pic>
        <p:nvPicPr>
          <p:cNvPr id="7" name="VID_20200423_162830">
            <a:hlinkClick r:id="" action="ppaction://media"/>
            <a:extLst>
              <a:ext uri="{FF2B5EF4-FFF2-40B4-BE49-F238E27FC236}">
                <a16:creationId xmlns:a16="http://schemas.microsoft.com/office/drawing/2014/main" id="{BAB1749D-1BCC-4702-A4C7-806308682B30}"/>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839788" y="2895600"/>
            <a:ext cx="5157787" cy="2901950"/>
          </a:xfrm>
        </p:spPr>
      </p:pic>
      <p:sp>
        <p:nvSpPr>
          <p:cNvPr id="5" name="Tijdelijke aanduiding voor tekst 4">
            <a:extLst>
              <a:ext uri="{FF2B5EF4-FFF2-40B4-BE49-F238E27FC236}">
                <a16:creationId xmlns:a16="http://schemas.microsoft.com/office/drawing/2014/main" id="{7553BF15-FCF7-4795-B69F-E353782868D5}"/>
              </a:ext>
            </a:extLst>
          </p:cNvPr>
          <p:cNvSpPr>
            <a:spLocks noGrp="1"/>
          </p:cNvSpPr>
          <p:nvPr>
            <p:ph type="body" sz="quarter" idx="3"/>
          </p:nvPr>
        </p:nvSpPr>
        <p:spPr/>
        <p:txBody>
          <a:bodyPr>
            <a:normAutofit fontScale="92500" lnSpcReduction="10000"/>
          </a:bodyPr>
          <a:lstStyle/>
          <a:p>
            <a:pPr algn="ctr"/>
            <a:r>
              <a:rPr lang="nl-BE" sz="3200" dirty="0"/>
              <a:t>6</a:t>
            </a:r>
          </a:p>
          <a:p>
            <a:pPr algn="ctr"/>
            <a:r>
              <a:rPr lang="nl-BE" sz="1800" dirty="0" err="1"/>
              <a:t>Burpee</a:t>
            </a:r>
            <a:r>
              <a:rPr lang="nl-BE" sz="1800" dirty="0"/>
              <a:t> 5x</a:t>
            </a:r>
            <a:endParaRPr lang="nl-BE" sz="1900" dirty="0"/>
          </a:p>
        </p:txBody>
      </p:sp>
      <p:pic>
        <p:nvPicPr>
          <p:cNvPr id="8" name="VID_20200423_162357">
            <a:hlinkClick r:id="" action="ppaction://media"/>
            <a:extLst>
              <a:ext uri="{FF2B5EF4-FFF2-40B4-BE49-F238E27FC236}">
                <a16:creationId xmlns:a16="http://schemas.microsoft.com/office/drawing/2014/main" id="{E205F261-26C1-413B-97AF-3D597736A9E5}"/>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45496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Words>
  <Application>Microsoft Office PowerPoint</Application>
  <PresentationFormat>Breedbeeld</PresentationFormat>
  <Paragraphs>32</Paragraphs>
  <Slides>6</Slides>
  <Notes>0</Notes>
  <HiddenSlides>0</HiddenSlides>
  <MMClips>6</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vt:i4>
      </vt:variant>
    </vt:vector>
  </HeadingPairs>
  <TitlesOfParts>
    <vt:vector size="10" baseType="lpstr">
      <vt:lpstr>Arial</vt:lpstr>
      <vt:lpstr>Calibri</vt:lpstr>
      <vt:lpstr>Calibri Light</vt:lpstr>
      <vt:lpstr>Kantoorthema</vt:lpstr>
      <vt:lpstr>Bewegen tijdens de quarantaine</vt:lpstr>
      <vt:lpstr>Je kan dit spel spelen met mama of papa of broer of zus of allemaal samen!</vt:lpstr>
      <vt:lpstr>Spel : ‘Kraak de code’</vt:lpstr>
      <vt:lpstr>Gooi je met de dobbelsteen niet het juiste cijfer voer dan volgende opdracht uit</vt:lpstr>
      <vt:lpstr>Gooi je met de dobbelsteen niet het juiste cijfer voer dan volgende opdracht uit</vt:lpstr>
      <vt:lpstr>Gooi je met de dobbelsteen niet het juiste cijfer voer dan volgende opdracht uit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Bewegen tijdens de quarantaine</dc:title>
  <dc:creator>Wim Purnal</dc:creator>
  <cp:lastModifiedBy>Wim Purnal</cp:lastModifiedBy>
  <cp:revision>5</cp:revision>
  <dcterms:created xsi:type="dcterms:W3CDTF">2020-04-24T16:00:37Z</dcterms:created>
  <dcterms:modified xsi:type="dcterms:W3CDTF">2020-04-24T16:42:55Z</dcterms:modified>
</cp:coreProperties>
</file>