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F8B5F-86A0-42EA-A10F-C968F1D5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268E6C-29D4-47D4-8091-97CE3A5D7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37CFD-7089-46EC-B6FA-0485FFB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FDDBD1-077B-405A-9975-F18A742F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889073-5742-4ED9-A9EC-1FF87ED6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032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49944-D12E-4E23-89F1-417C0083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15E868-156C-4D85-823A-F9DE9AF42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8BC576-4116-4508-A264-06F533B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39A54-3418-48FA-80D8-F44F88B2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195C2C-FCB9-40C6-970B-1F767792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466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59054A2-8D10-4052-97D0-BD1883629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F62168-FCAB-44B0-9B9D-4C7843CCF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489CEE-DA63-475B-8D0C-F0319A6F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46DCDD-B99A-462D-87A8-1ED2FB10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CF581F-76AA-465D-A033-ECA70F71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1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A750E-4D81-4543-A3FA-D3268B17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91987-B69A-4B79-BB27-F161D374A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AB0985-B5B5-40CE-81C5-03EEEA4A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94005A-0446-4BEC-83B6-4028E6FB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E83A39-AD32-46E9-81EB-5E7A7259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31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64D95-984A-4C4F-A3C4-50A3E0FD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1259F2-AFE6-437F-8B67-06C7F564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422DC3-CFC4-432B-8FF9-11046E68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03DBF1-6682-4534-9C44-6EC801A4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83BCAC-025C-449C-9D44-D127CB24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30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F89DD-EEF9-4709-AFF4-BF78B428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D9EFF9-17B8-4A61-AAF6-ACE48DFDD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F91E11-1EC4-4C18-8100-0B5CF1F6B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4084BA-6B2A-42A7-9D5E-A0EF9013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BD526A-CA65-4219-9A24-7B0CA2B2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D87CE8-3759-472D-8C0D-B474AF73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183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03899-BF9E-4528-A6A2-8FF0F624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C23D40-9ED7-4B9B-8E60-DF856D8D7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931B36-F275-4ABF-B48C-A04A285B8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B5AD4C-5D26-4422-9FE6-570AE84B8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771197-3CA6-474E-9293-5A4DC0F09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17A72E-8D7F-4761-B482-CA5A145F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1E2795-0E1A-4321-A62A-53CB522E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078CB8-40BC-4294-B91D-011195F5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76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193B9-21BD-46EC-87CF-BBA6EBF6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46D780-10C7-46D1-A0B4-4973A1CD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C9DBC8-7FA5-4999-B8C7-565EF1B0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B7689E-0022-4218-ABFE-A94A613C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32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514854E-BA64-4CEC-9C61-0C0AABCE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83F854-E4A0-4661-8BC9-B9635070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C25B4A-816D-4EA9-A377-A22BD867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807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BB7F4-B9E4-4923-822E-1749A7FB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34664-15AA-4D95-8E82-4615EE98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C0794E-A824-4522-91A3-32F3700AE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68C227-EAFD-41D7-86A9-F1E09AAB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428B96-AB26-49EC-9C1B-64DA0672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8BE57B-B085-48F3-9208-E6B0E10C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75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C8903-8EB7-44FB-BA4E-AC068281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F0ADFB-148F-4AC1-9C90-72C1F6604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B1021C-0EA9-4B4B-B600-913011D52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6DF1F8-53C6-4315-8945-1A374DAE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71A804-4F1D-42AC-91D8-96862FF0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A9CCB9-BB1B-4074-A122-2BD3E482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1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2121CB0-90CD-4826-AD6C-3D0CD84B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B57741-AC70-45FF-A6E3-D5BB3C58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86A6F9-BE37-45DB-AE60-CBFE59A38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A86F-A930-4EB7-B21A-CC6434796E36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B8E601-F996-45B9-BF9A-0A8700AB7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927657-E193-4586-9296-4A7FA4F00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51DF-6C1C-436C-B60B-DEAB77102D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538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62979&amp;picture=little-boy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DB18F-9784-4DE2-BA56-CC34D02EF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Bewegen tijdens de quarantaine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E9C630-AE49-4B08-8A18-3A6D4C4044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Weekend 2</a:t>
            </a:r>
          </a:p>
          <a:p>
            <a:r>
              <a:rPr lang="nl-BE" dirty="0"/>
              <a:t>Spel: ‘Kegel-dobbelspel’</a:t>
            </a:r>
          </a:p>
        </p:txBody>
      </p:sp>
    </p:spTree>
    <p:extLst>
      <p:ext uri="{BB962C8B-B14F-4D97-AF65-F5344CB8AC3E}">
        <p14:creationId xmlns:p14="http://schemas.microsoft.com/office/powerpoint/2010/main" val="140365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3081E-1628-46FB-A951-16DD2992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u="sng" dirty="0"/>
              <a:t>Spel: ‘Kegel-dobbelspel’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F185F9-7DEB-43B6-8C0F-8B5ACCF6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Benodigdheden: 6 bekers en 6 bordjes (of hoepels of krijtcirkels).</a:t>
            </a:r>
          </a:p>
          <a:p>
            <a:r>
              <a:rPr lang="nl-BE" dirty="0"/>
              <a:t>Speldoel: Zo snel mogelijk alle bekertjes halen.</a:t>
            </a:r>
          </a:p>
          <a:p>
            <a:r>
              <a:rPr lang="nl-BE" dirty="0"/>
              <a:t>Spelregels:</a:t>
            </a:r>
          </a:p>
          <a:p>
            <a:r>
              <a:rPr lang="nl-BE" dirty="0"/>
              <a:t>1. Plaats de 6 bekers op de 6 bordjes. Het eerste bordje komt overeen met 1 bolletje op de dobbelsteen. Bordje 2 met 2 bolletjes, bordje 3 met 3 bolletjes,… .</a:t>
            </a:r>
          </a:p>
          <a:p>
            <a:r>
              <a:rPr lang="nl-BE" dirty="0"/>
              <a:t>2. Werp met de dobbelsteen.</a:t>
            </a:r>
          </a:p>
          <a:p>
            <a:r>
              <a:rPr lang="nl-BE" dirty="0"/>
              <a:t>3. Werp je 2 bolletjes, dan loop je naar het tweede bordje en mag je daar de beker meenemen.</a:t>
            </a:r>
          </a:p>
          <a:p>
            <a:r>
              <a:rPr lang="nl-BE" dirty="0"/>
              <a:t>4. Werp opnieuw met de dobbelsteen, werp je opnieuw 2 bolletjes dan kan je geen beker meenemen en loop je tot aan bordje 6 en terug naar de dobbelsteen.</a:t>
            </a:r>
          </a:p>
          <a:p>
            <a:r>
              <a:rPr lang="nl-BE" dirty="0"/>
              <a:t>5. Werp opnieuw met de dobbelsteen.</a:t>
            </a:r>
          </a:p>
          <a:p>
            <a:r>
              <a:rPr lang="nl-BE" dirty="0"/>
              <a:t>6. Ga zo door tot je alle bekertjes bij je startplaats hebt verzameld.</a:t>
            </a:r>
          </a:p>
          <a:p>
            <a:r>
              <a:rPr lang="nl-BE" dirty="0"/>
              <a:t>7. Veel plezier!!!</a:t>
            </a:r>
          </a:p>
        </p:txBody>
      </p:sp>
    </p:spTree>
    <p:extLst>
      <p:ext uri="{BB962C8B-B14F-4D97-AF65-F5344CB8AC3E}">
        <p14:creationId xmlns:p14="http://schemas.microsoft.com/office/powerpoint/2010/main" val="390346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3DDB5-C08D-45E9-A55C-1447A6E0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u="sng" dirty="0"/>
              <a:t>Spel:</a:t>
            </a:r>
            <a:br>
              <a:rPr lang="nl-BE" b="1" u="sng" dirty="0"/>
            </a:br>
            <a:r>
              <a:rPr lang="nl-BE" b="1" u="sng" dirty="0"/>
              <a:t>Kegel-dobbelspel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6717CA-EBEA-4BA5-88D4-A1A6AB0F3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Plaats de 6 bordjes/hoepels achter elkaar.</a:t>
            </a:r>
          </a:p>
          <a:p>
            <a:pPr marL="285750" indent="-285750">
              <a:buFontTx/>
              <a:buChar char="-"/>
            </a:pPr>
            <a:r>
              <a:rPr lang="nl-BE" dirty="0"/>
              <a:t>Plaats de bekers op de bordjes of in de  hoepels.</a:t>
            </a:r>
          </a:p>
        </p:txBody>
      </p:sp>
      <p:pic>
        <p:nvPicPr>
          <p:cNvPr id="10" name="Tijdelijke aanduiding voor inhoud 9" descr="Afbeelding met binnen, gebouw, tafel, vloer&#10;&#10;Automatisch gegenereerde beschrijving">
            <a:extLst>
              <a:ext uri="{FF2B5EF4-FFF2-40B4-BE49-F238E27FC236}">
                <a16:creationId xmlns:a16="http://schemas.microsoft.com/office/drawing/2014/main" id="{C27493F4-42E9-438A-B1F5-248F3E82D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</p:spTree>
    <p:extLst>
      <p:ext uri="{BB962C8B-B14F-4D97-AF65-F5344CB8AC3E}">
        <p14:creationId xmlns:p14="http://schemas.microsoft.com/office/powerpoint/2010/main" val="33947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385F5-A6FD-4C20-B92C-D6C25391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u="sng" dirty="0"/>
              <a:t>Spel</a:t>
            </a:r>
            <a:br>
              <a:rPr lang="nl-BE" b="1" u="sng" dirty="0"/>
            </a:br>
            <a:r>
              <a:rPr lang="nl-BE" b="1" u="sng" dirty="0"/>
              <a:t>Dobbel-kegelspel</a:t>
            </a:r>
          </a:p>
        </p:txBody>
      </p:sp>
      <p:pic>
        <p:nvPicPr>
          <p:cNvPr id="6" name="Tijdelijke aanduiding voor inhoud 5" descr="Afbeelding met zitten, tafel, houten, computer&#10;&#10;Automatisch gegenereerde beschrijving">
            <a:extLst>
              <a:ext uri="{FF2B5EF4-FFF2-40B4-BE49-F238E27FC236}">
                <a16:creationId xmlns:a16="http://schemas.microsoft.com/office/drawing/2014/main" id="{EB1B4AA3-39E0-4FCD-82DF-C28CB4370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9C7998-90B4-43C3-B059-43513C337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Werp met de dobbelsteen.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Je werpt 2 ogen (=bolletjes)</a:t>
            </a:r>
          </a:p>
        </p:txBody>
      </p:sp>
    </p:spTree>
    <p:extLst>
      <p:ext uri="{BB962C8B-B14F-4D97-AF65-F5344CB8AC3E}">
        <p14:creationId xmlns:p14="http://schemas.microsoft.com/office/powerpoint/2010/main" val="184614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A0713-D14A-4431-85D1-ADC643E5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u="sng" dirty="0"/>
              <a:t>Spel:</a:t>
            </a:r>
            <a:br>
              <a:rPr lang="nl-BE" b="1" u="sng" dirty="0"/>
            </a:br>
            <a:r>
              <a:rPr lang="nl-BE" b="1" u="sng" dirty="0"/>
              <a:t>Dobbel-kegelspel</a:t>
            </a:r>
          </a:p>
        </p:txBody>
      </p:sp>
      <p:pic>
        <p:nvPicPr>
          <p:cNvPr id="6" name="Tijdelijke aanduiding voor inhoud 5" descr="Afbeelding met binnen, tafel, gebouw, vloer&#10;&#10;Automatisch gegenereerde beschrijving">
            <a:extLst>
              <a:ext uri="{FF2B5EF4-FFF2-40B4-BE49-F238E27FC236}">
                <a16:creationId xmlns:a16="http://schemas.microsoft.com/office/drawing/2014/main" id="{389F460C-8BD0-441E-8B32-AE5CC9DB8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853769-358B-471B-A5EA-134AD4CE6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- Je loopt naar het tweede bordje en je neemt het bekertje mee dat er opstaat.</a:t>
            </a:r>
          </a:p>
        </p:txBody>
      </p:sp>
    </p:spTree>
    <p:extLst>
      <p:ext uri="{BB962C8B-B14F-4D97-AF65-F5344CB8AC3E}">
        <p14:creationId xmlns:p14="http://schemas.microsoft.com/office/powerpoint/2010/main" val="116993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6A015-5D0A-4154-8CA3-3D7AD74D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u="sng" dirty="0"/>
              <a:t>Spel:</a:t>
            </a:r>
            <a:br>
              <a:rPr lang="nl-BE" b="1" u="sng" dirty="0"/>
            </a:br>
            <a:r>
              <a:rPr lang="nl-BE" b="1" u="sng" dirty="0"/>
              <a:t>Dobbel-kegelspel</a:t>
            </a:r>
          </a:p>
        </p:txBody>
      </p:sp>
      <p:pic>
        <p:nvPicPr>
          <p:cNvPr id="6" name="Tijdelijke aanduiding voor inhoud 5" descr="Afbeelding met houten, gebouw, hout, rood&#10;&#10;Automatisch gegenereerde beschrijving">
            <a:extLst>
              <a:ext uri="{FF2B5EF4-FFF2-40B4-BE49-F238E27FC236}">
                <a16:creationId xmlns:a16="http://schemas.microsoft.com/office/drawing/2014/main" id="{04B89F6C-4D97-4DD5-B970-D9859EBF9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212A2E-5E52-4D6A-A9C9-82E01E35D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Werp opnieuw de dobbelsteen.</a:t>
            </a:r>
          </a:p>
          <a:p>
            <a:pPr marL="285750" indent="-285750">
              <a:buFontTx/>
              <a:buChar char="-"/>
            </a:pPr>
            <a:r>
              <a:rPr lang="nl-BE" dirty="0"/>
              <a:t>Werp je nu 4 dan loop je naar het vierde bordje.</a:t>
            </a:r>
          </a:p>
          <a:p>
            <a:pPr marL="285750" indent="-285750">
              <a:buFontTx/>
              <a:buChar char="-"/>
            </a:pPr>
            <a:r>
              <a:rPr lang="nl-BE" dirty="0"/>
              <a:t>Werp je opnieuw 2 dan kan je geen bekertje meer meenemen en loop je een strafrondje rond alle bordjes.</a:t>
            </a:r>
          </a:p>
        </p:txBody>
      </p:sp>
    </p:spTree>
    <p:extLst>
      <p:ext uri="{BB962C8B-B14F-4D97-AF65-F5344CB8AC3E}">
        <p14:creationId xmlns:p14="http://schemas.microsoft.com/office/powerpoint/2010/main" val="224163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E1297-37BC-4C89-A8EC-36A641BC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u="sng" dirty="0"/>
              <a:t>Spel:</a:t>
            </a:r>
            <a:br>
              <a:rPr lang="nl-BE" b="1" u="sng" dirty="0"/>
            </a:br>
            <a:r>
              <a:rPr lang="nl-BE" b="1" u="sng" dirty="0"/>
              <a:t>Dobbel-kegelspel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60D3F9-D58B-45E7-ACF0-EFB9E0595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Wanneer je alle bekertjes hebt kunnen verzamelen is het spel afgelopen.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Heb je 12 bekertjes dan kan je dit spel tegen iemand anders spelen, als een wedstrijdje!!!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Het moeten natuurlijk geen bekertjes zijn, het kunnen ook knuffels, blokjes, lego-mannetjes, stiften,… zijn.</a:t>
            </a:r>
          </a:p>
          <a:p>
            <a:pPr marL="285750" indent="-285750">
              <a:buFontTx/>
              <a:buChar char="-"/>
            </a:pPr>
            <a:r>
              <a:rPr lang="nl-BE" dirty="0"/>
              <a:t>Veel plezier!!!!</a:t>
            </a:r>
          </a:p>
          <a:p>
            <a:pPr marL="285750" indent="-285750">
              <a:buFontTx/>
              <a:buChar char="-"/>
            </a:pPr>
            <a:r>
              <a:rPr lang="nl-BE" dirty="0"/>
              <a:t>Groetjes</a:t>
            </a:r>
          </a:p>
          <a:p>
            <a:r>
              <a:rPr lang="nl-BE" dirty="0"/>
              <a:t>                  Juf Karien en juf Elke</a:t>
            </a:r>
          </a:p>
        </p:txBody>
      </p:sp>
      <p:pic>
        <p:nvPicPr>
          <p:cNvPr id="11" name="Tijdelijke aanduiding voor inhoud 10" descr="Afbeelding met tekening&#10;&#10;Automatisch gegenereerde beschrijving">
            <a:extLst>
              <a:ext uri="{FF2B5EF4-FFF2-40B4-BE49-F238E27FC236}">
                <a16:creationId xmlns:a16="http://schemas.microsoft.com/office/drawing/2014/main" id="{444DCE3C-EA55-45AD-99D3-D3AA1F464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5969" y="1563624"/>
            <a:ext cx="3525391" cy="3584448"/>
          </a:xfrm>
        </p:spPr>
      </p:pic>
    </p:spTree>
    <p:extLst>
      <p:ext uri="{BB962C8B-B14F-4D97-AF65-F5344CB8AC3E}">
        <p14:creationId xmlns:p14="http://schemas.microsoft.com/office/powerpoint/2010/main" val="5067747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Breedbeeld</PresentationFormat>
  <Paragraphs>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Bewegen tijdens de quarantaine</vt:lpstr>
      <vt:lpstr>Spel: ‘Kegel-dobbelspel’</vt:lpstr>
      <vt:lpstr>Spel: Kegel-dobbelspel</vt:lpstr>
      <vt:lpstr>Spel Dobbel-kegelspel</vt:lpstr>
      <vt:lpstr>Spel: Dobbel-kegelspel</vt:lpstr>
      <vt:lpstr>Spel: Dobbel-kegelspel</vt:lpstr>
      <vt:lpstr>Spel: Dobbel-kegelspel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Bewegen tijdens de quarantaine</dc:title>
  <dc:creator>Wim Purnal</dc:creator>
  <cp:lastModifiedBy>Wim Purnal</cp:lastModifiedBy>
  <cp:revision>5</cp:revision>
  <dcterms:created xsi:type="dcterms:W3CDTF">2020-05-01T13:06:29Z</dcterms:created>
  <dcterms:modified xsi:type="dcterms:W3CDTF">2020-05-01T13:48:36Z</dcterms:modified>
</cp:coreProperties>
</file>