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67" r:id="rId15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F85F51-5F18-4D56-8196-756B622BC5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A676215-C2A2-445C-864B-3745FFC78C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77029AD-67FE-47A9-8664-36EEFEA18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DA647-C429-4A5C-8475-414EBD102C6D}" type="datetimeFigureOut">
              <a:rPr lang="nl-BE" smtClean="0"/>
              <a:t>4/05/2020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77C0B05-A5CA-430B-8857-757F020CA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C103D4A-9408-4945-9F32-EB75EFE83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2A412-D195-42A3-A639-96BF4322117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84968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18C4E0-1FDE-4A2F-83C3-9DDAD4021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37C7DA7-9E19-4EFD-81A3-B2D6EEB472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076129F-4399-4B1C-B40E-0440631F3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DA647-C429-4A5C-8475-414EBD102C6D}" type="datetimeFigureOut">
              <a:rPr lang="nl-BE" smtClean="0"/>
              <a:t>4/05/2020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2385B55-8FAC-4808-96F9-6843CB88F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0697A8D-5333-41AA-9CA2-9452D1777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2A412-D195-42A3-A639-96BF4322117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59107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1049522B-2B83-4FEF-AC70-7379F6A53A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E20E56C-2BF1-4931-AD36-8097B34F90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56EE2FE-1546-4124-899E-81EE26DBF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DA647-C429-4A5C-8475-414EBD102C6D}" type="datetimeFigureOut">
              <a:rPr lang="nl-BE" smtClean="0"/>
              <a:t>4/05/2020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2E99AD8-C2FD-43B4-9377-1AB5D0D5D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F838BFC-22BA-4949-834A-CC8B4E8EA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2A412-D195-42A3-A639-96BF4322117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48912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60DD7A-1F3F-46D0-BFAE-4813803E5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81221E7-51FB-4F18-A0C9-97101249FE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AECBE78-C431-42FF-8CEE-523D03E58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DA647-C429-4A5C-8475-414EBD102C6D}" type="datetimeFigureOut">
              <a:rPr lang="nl-BE" smtClean="0"/>
              <a:t>4/05/2020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4A9BCFD-77E7-4C47-B972-DBC916405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57ABEE4-A9C0-4A96-90B0-7A7F9CBBF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2A412-D195-42A3-A639-96BF4322117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71169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3F3734-D093-4967-92E1-78C8B20E3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6EA877B-0294-40E9-8A90-6C7D1EE206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162609E-84F8-46CD-ACFD-1E982C64A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DA647-C429-4A5C-8475-414EBD102C6D}" type="datetimeFigureOut">
              <a:rPr lang="nl-BE" smtClean="0"/>
              <a:t>4/05/2020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1CF3B33-33F3-46F9-9AB2-E92FC3F1B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69810AE-C7AD-498A-850C-2D5561D80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2A412-D195-42A3-A639-96BF4322117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83599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433AB6-3236-4999-96AA-FFDBD405D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2A18B7F-7C10-4841-BB69-EC3A5335A8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F863F15-0C6F-4247-859A-1C268649CE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6AC14F3-3B4F-4496-B653-8B158A35E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DA647-C429-4A5C-8475-414EBD102C6D}" type="datetimeFigureOut">
              <a:rPr lang="nl-BE" smtClean="0"/>
              <a:t>4/05/2020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F4930F6-F3AB-4FAF-872C-B5020E120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67276CC-96C7-47C7-A81D-E6193927F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2A412-D195-42A3-A639-96BF4322117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4556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B64119-3E2E-422F-8EF6-5D8E812A9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9B74138-F898-4BB7-97EC-683C7B73DC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28681D4-7510-4FE3-8FFE-970DE53C88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7C0B635-066D-4399-B1E3-A478B80E79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11D1CB05-BB63-498D-8566-52D696D67C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05A7BFAC-0DDE-42E7-A47B-2914C00EE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DA647-C429-4A5C-8475-414EBD102C6D}" type="datetimeFigureOut">
              <a:rPr lang="nl-BE" smtClean="0"/>
              <a:t>4/05/2020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66291DF0-F127-4D17-90FA-306D6F51B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DFB0903C-1B9A-4458-A82A-C3407786F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2A412-D195-42A3-A639-96BF4322117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55947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826740-802E-43AB-AAF0-0EF50A573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57558B64-EF1C-4B73-AC04-579FD0B0E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DA647-C429-4A5C-8475-414EBD102C6D}" type="datetimeFigureOut">
              <a:rPr lang="nl-BE" smtClean="0"/>
              <a:t>4/05/2020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8B91CCCF-D5E2-40FA-86B5-D9A47AE3E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E2DCADB-A569-430C-B366-69D759202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2A412-D195-42A3-A639-96BF4322117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89603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775A1F8-5B82-4DD2-B003-92DC30735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DA647-C429-4A5C-8475-414EBD102C6D}" type="datetimeFigureOut">
              <a:rPr lang="nl-BE" smtClean="0"/>
              <a:t>4/05/2020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EE4192E8-C840-4B34-BB36-466D56999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3A4303B-A112-4566-8E0B-438D4059B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2A412-D195-42A3-A639-96BF4322117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23173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F49313-D61C-4394-93D0-8436CA734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A4A8235-0680-44D9-904F-6CCC483E95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EA0D1C9-3E0C-49B3-9955-40FC43E452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88B38FF-7BD5-4AC1-B6C0-C7A452E77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DA647-C429-4A5C-8475-414EBD102C6D}" type="datetimeFigureOut">
              <a:rPr lang="nl-BE" smtClean="0"/>
              <a:t>4/05/2020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75170E8-7F94-45CB-9C68-616FEC100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19B88BB-3713-46CF-96E6-EF8486D8C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2A412-D195-42A3-A639-96BF4322117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15049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B17F15-0338-42BF-8BB7-480C6C886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AFB89139-BF99-4093-ACD1-A9CB924923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FE4248C-65E0-41D9-BB1D-8953E4AA2B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B6F7848-B49A-4B0B-9A40-DB9C40651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DA647-C429-4A5C-8475-414EBD102C6D}" type="datetimeFigureOut">
              <a:rPr lang="nl-BE" smtClean="0"/>
              <a:t>4/05/2020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0BE6F15-AE36-417E-92FE-3508EA2C7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3131DF2-F4F0-401B-AD77-B77E5D49E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2A412-D195-42A3-A639-96BF4322117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48964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A162819C-4085-4F3E-9C99-30D3B94C4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8CF36FA-0DBF-496B-9C49-ABF554153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1F423E5-C34C-4ED6-AA07-A378A0A533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9DA647-C429-4A5C-8475-414EBD102C6D}" type="datetimeFigureOut">
              <a:rPr lang="nl-BE" smtClean="0"/>
              <a:t>4/05/2020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1F562BE-9588-4F4C-A199-D064BCC473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4A29878-7B50-4007-A440-0436A16055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02A412-D195-42A3-A639-96BF4322117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87281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F03ADD-5662-4DB8-931E-00A4C17F54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/>
              <a:t>Bewegen tijdens de quarantaine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FC3CB38-2AD0-48F0-BFF9-F34CA20E47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 dirty="0"/>
          </a:p>
          <a:p>
            <a:r>
              <a:rPr lang="nl-BE" dirty="0"/>
              <a:t>Week 3</a:t>
            </a:r>
          </a:p>
        </p:txBody>
      </p:sp>
    </p:spTree>
    <p:extLst>
      <p:ext uri="{BB962C8B-B14F-4D97-AF65-F5344CB8AC3E}">
        <p14:creationId xmlns:p14="http://schemas.microsoft.com/office/powerpoint/2010/main" val="26550104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B87488-ECE1-4255-924F-2FB12BD80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bouwvoorbeeld</a:t>
            </a:r>
          </a:p>
        </p:txBody>
      </p:sp>
      <p:pic>
        <p:nvPicPr>
          <p:cNvPr id="5" name="Tijdelijke aanduiding voor inhoud 4" descr="Afbeelding met binnen, klein, speelgoed, meisje&#10;&#10;Automatisch gegenereerde beschrijving">
            <a:extLst>
              <a:ext uri="{FF2B5EF4-FFF2-40B4-BE49-F238E27FC236}">
                <a16:creationId xmlns:a16="http://schemas.microsoft.com/office/drawing/2014/main" id="{853BFFBC-0761-41F0-ACE2-B9C47FE61F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19021677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A1523E-23F7-4188-A394-4E9A2C17F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b="1" u="sng" dirty="0"/>
              <a:t>Dag 4:</a:t>
            </a:r>
            <a:br>
              <a:rPr lang="nl-BE" b="1" u="sng" dirty="0"/>
            </a:br>
            <a:r>
              <a:rPr lang="nl-BE" b="1" u="sng" dirty="0"/>
              <a:t>Doolhof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E980263-EEC5-44DD-8E03-F17386D771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nl-BE" u="sng" dirty="0"/>
              <a:t>Uitleg bij de opdracht:</a:t>
            </a:r>
          </a:p>
          <a:p>
            <a:r>
              <a:rPr lang="nl-BE" dirty="0"/>
              <a:t>1. Bouw met de blokjes een doolhof met een ingang en een uitgang.</a:t>
            </a:r>
          </a:p>
          <a:p>
            <a:r>
              <a:rPr lang="nl-BE" dirty="0"/>
              <a:t>2. Leg je knikker klaar aan de ingang.</a:t>
            </a:r>
          </a:p>
          <a:p>
            <a:r>
              <a:rPr lang="nl-BE" dirty="0"/>
              <a:t>3. Neem de bouwplaat in je handen en probeer door het bord te bewegen de knikker </a:t>
            </a:r>
            <a:r>
              <a:rPr lang="nl-BE" dirty="0" err="1"/>
              <a:t>naat</a:t>
            </a:r>
            <a:r>
              <a:rPr lang="nl-BE" dirty="0"/>
              <a:t> de uitgang te sturen.</a:t>
            </a:r>
          </a:p>
          <a:p>
            <a:r>
              <a:rPr lang="nl-BE" dirty="0"/>
              <a:t>4. Succes!!! 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6A11895-8A97-4991-907C-89B742160B9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l-BE" dirty="0"/>
          </a:p>
          <a:p>
            <a:r>
              <a:rPr lang="nl-BE" u="sng" dirty="0"/>
              <a:t>Benodigdheden:</a:t>
            </a:r>
            <a:endParaRPr lang="nl-BE" dirty="0"/>
          </a:p>
          <a:p>
            <a:pPr marL="285750" indent="-285750">
              <a:buFontTx/>
              <a:buChar char="-"/>
            </a:pPr>
            <a:r>
              <a:rPr lang="nl-BE" dirty="0"/>
              <a:t>Legoblokjes (duploblokjes)</a:t>
            </a:r>
          </a:p>
          <a:p>
            <a:pPr marL="285750" indent="-285750">
              <a:buFontTx/>
              <a:buChar char="-"/>
            </a:pPr>
            <a:r>
              <a:rPr lang="nl-BE" dirty="0"/>
              <a:t>Knikker</a:t>
            </a:r>
          </a:p>
          <a:p>
            <a:pPr marL="285750" indent="-285750">
              <a:buFontTx/>
              <a:buChar char="-"/>
            </a:pPr>
            <a:r>
              <a:rPr lang="nl-BE" dirty="0"/>
              <a:t>bouwplaat</a:t>
            </a:r>
          </a:p>
        </p:txBody>
      </p:sp>
    </p:spTree>
    <p:extLst>
      <p:ext uri="{BB962C8B-B14F-4D97-AF65-F5344CB8AC3E}">
        <p14:creationId xmlns:p14="http://schemas.microsoft.com/office/powerpoint/2010/main" val="42665390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229194-4FFD-4CF9-AD8A-A283C22D4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b="1" u="sng" dirty="0"/>
              <a:t>Dag 5: Boekbreak</a:t>
            </a:r>
          </a:p>
        </p:txBody>
      </p:sp>
      <p:pic>
        <p:nvPicPr>
          <p:cNvPr id="4" name="50C18A18">
            <a:hlinkClick r:id="" action="ppaction://media"/>
            <a:extLst>
              <a:ext uri="{FF2B5EF4-FFF2-40B4-BE49-F238E27FC236}">
                <a16:creationId xmlns:a16="http://schemas.microsoft.com/office/drawing/2014/main" id="{BD9ED17D-CB47-4DBB-8B7F-453D0794F88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72038" y="1825625"/>
            <a:ext cx="2447925" cy="4351338"/>
          </a:xfrm>
        </p:spPr>
      </p:pic>
    </p:spTree>
    <p:extLst>
      <p:ext uri="{BB962C8B-B14F-4D97-AF65-F5344CB8AC3E}">
        <p14:creationId xmlns:p14="http://schemas.microsoft.com/office/powerpoint/2010/main" val="4093309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B75284-FFA0-4530-8338-617B67AFE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b="1" u="sng" dirty="0"/>
              <a:t>Dag 5:</a:t>
            </a:r>
            <a:br>
              <a:rPr lang="nl-BE" b="1" u="sng" dirty="0"/>
            </a:br>
            <a:r>
              <a:rPr lang="nl-BE" b="1" u="sng" dirty="0"/>
              <a:t>Boekenbreak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3A2D722-6FEC-4812-8A95-AD927478B4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BE" u="sng" dirty="0"/>
              <a:t>Uitleg bij de opdracht:</a:t>
            </a:r>
          </a:p>
          <a:p>
            <a:r>
              <a:rPr lang="nl-BE" dirty="0"/>
              <a:t>1. Stop even met taal, rekenen of lezen en neem je boek met je 2 handen vast.</a:t>
            </a:r>
          </a:p>
          <a:p>
            <a:r>
              <a:rPr lang="nl-BE" dirty="0"/>
              <a:t>2. Leg er een paar sokken op.</a:t>
            </a:r>
          </a:p>
          <a:p>
            <a:r>
              <a:rPr lang="nl-BE" dirty="0"/>
              <a:t>3.Tik het paar sokken omhoog.</a:t>
            </a:r>
          </a:p>
          <a:p>
            <a:r>
              <a:rPr lang="nl-BE" dirty="0"/>
              <a:t>4. Probeer het paar sokken met 1 hand te vangen.</a:t>
            </a:r>
          </a:p>
          <a:p>
            <a:r>
              <a:rPr lang="nl-BE" dirty="0"/>
              <a:t>5. Maak het iets moeilijker, 1 been, gehurkt,… .</a:t>
            </a:r>
          </a:p>
          <a:p>
            <a:r>
              <a:rPr lang="nl-BE" dirty="0"/>
              <a:t>6. succes!!!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0408E6F-5034-443F-B6B9-0E23776F05D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l-BE" dirty="0"/>
          </a:p>
          <a:p>
            <a:r>
              <a:rPr lang="nl-BE" u="sng" dirty="0"/>
              <a:t>Benodigdheden;</a:t>
            </a:r>
          </a:p>
          <a:p>
            <a:pPr marL="285750" indent="-285750">
              <a:buFontTx/>
              <a:buChar char="-"/>
            </a:pPr>
            <a:r>
              <a:rPr lang="nl-BE" dirty="0"/>
              <a:t>Boek</a:t>
            </a:r>
          </a:p>
          <a:p>
            <a:pPr marL="285750" indent="-285750">
              <a:buFontTx/>
              <a:buChar char="-"/>
            </a:pPr>
            <a:r>
              <a:rPr lang="nl-BE" dirty="0"/>
              <a:t>Een paar sokken</a:t>
            </a:r>
          </a:p>
        </p:txBody>
      </p:sp>
    </p:spTree>
    <p:extLst>
      <p:ext uri="{BB962C8B-B14F-4D97-AF65-F5344CB8AC3E}">
        <p14:creationId xmlns:p14="http://schemas.microsoft.com/office/powerpoint/2010/main" val="12274547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B7909D-4BF4-403E-9103-D44034FC0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b="1" u="sng"/>
              <a:t>Iets moeilijker</a:t>
            </a:r>
          </a:p>
        </p:txBody>
      </p:sp>
      <p:pic>
        <p:nvPicPr>
          <p:cNvPr id="7" name="424DECCE">
            <a:hlinkClick r:id="" action="ppaction://media"/>
            <a:extLst>
              <a:ext uri="{FF2B5EF4-FFF2-40B4-BE49-F238E27FC236}">
                <a16:creationId xmlns:a16="http://schemas.microsoft.com/office/drawing/2014/main" id="{83C42C10-188D-4C12-8037-05458FBAD88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72038" y="1825625"/>
            <a:ext cx="2447925" cy="4351338"/>
          </a:xfrm>
        </p:spPr>
      </p:pic>
    </p:spTree>
    <p:extLst>
      <p:ext uri="{BB962C8B-B14F-4D97-AF65-F5344CB8AC3E}">
        <p14:creationId xmlns:p14="http://schemas.microsoft.com/office/powerpoint/2010/main" val="3744431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3AA539-BE1D-4550-B19B-E8004B627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b="1" u="sng" dirty="0"/>
              <a:t>Dag 1: Schoendop gooien</a:t>
            </a:r>
          </a:p>
        </p:txBody>
      </p:sp>
      <p:pic>
        <p:nvPicPr>
          <p:cNvPr id="13" name="VID_20200423_152435">
            <a:hlinkClick r:id="" action="ppaction://media"/>
            <a:extLst>
              <a:ext uri="{FF2B5EF4-FFF2-40B4-BE49-F238E27FC236}">
                <a16:creationId xmlns:a16="http://schemas.microsoft.com/office/drawing/2014/main" id="{C9A2C73B-6B6A-4E14-8A6F-6CE77D62BE1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3173667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6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C5A801-9D70-45E9-B63F-30D08C712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b="1" u="sng" dirty="0"/>
              <a:t>Dag 1:</a:t>
            </a:r>
            <a:br>
              <a:rPr lang="nl-BE" b="1" u="sng" dirty="0"/>
            </a:br>
            <a:r>
              <a:rPr lang="nl-BE" b="1" u="sng" dirty="0"/>
              <a:t>Schoendop gooien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E5497C5-A8BA-4872-B938-8288A61377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BE" u="sng" dirty="0"/>
              <a:t>Uitleg bij de opdracht:</a:t>
            </a:r>
          </a:p>
          <a:p>
            <a:r>
              <a:rPr lang="nl-BE" dirty="0"/>
              <a:t>1. Plaats de flessen op een zelfgekozen afstand.</a:t>
            </a:r>
          </a:p>
          <a:p>
            <a:r>
              <a:rPr lang="nl-BE" dirty="0"/>
              <a:t>2. Ga achter de schoenen staan. (maak het moeilijker door verder van de schoenen te gaan staan.)</a:t>
            </a:r>
          </a:p>
          <a:p>
            <a:r>
              <a:rPr lang="nl-BE" dirty="0"/>
              <a:t>3. Werp de dopjes een voor een.</a:t>
            </a:r>
          </a:p>
          <a:p>
            <a:r>
              <a:rPr lang="nl-BE" dirty="0"/>
              <a:t>4. Hoeveel heb jij er in de schoenen kunnen werpen?</a:t>
            </a:r>
          </a:p>
          <a:p>
            <a:r>
              <a:rPr lang="nl-BE" dirty="0"/>
              <a:t>5. Succes!!!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7C50E0E-1CE9-475E-9114-1489E9CDCCD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l-BE" dirty="0"/>
          </a:p>
          <a:p>
            <a:r>
              <a:rPr lang="nl-BE" u="sng" dirty="0"/>
              <a:t>Benodigdheden;</a:t>
            </a:r>
          </a:p>
          <a:p>
            <a:pPr marL="285750" indent="-285750">
              <a:buFontTx/>
              <a:buChar char="-"/>
            </a:pPr>
            <a:r>
              <a:rPr lang="nl-BE" dirty="0"/>
              <a:t>Schoenen</a:t>
            </a:r>
          </a:p>
          <a:p>
            <a:pPr marL="285750" indent="-285750">
              <a:buFontTx/>
              <a:buChar char="-"/>
            </a:pPr>
            <a:r>
              <a:rPr lang="nl-BE" dirty="0"/>
              <a:t>Dopjes van flessen</a:t>
            </a:r>
          </a:p>
        </p:txBody>
      </p:sp>
    </p:spTree>
    <p:extLst>
      <p:ext uri="{BB962C8B-B14F-4D97-AF65-F5344CB8AC3E}">
        <p14:creationId xmlns:p14="http://schemas.microsoft.com/office/powerpoint/2010/main" val="37137615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FDE463-EAD7-4F68-8D23-6DEA2A5E7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b="1" u="sng" dirty="0"/>
              <a:t>Dag 2: </a:t>
            </a:r>
            <a:r>
              <a:rPr lang="nl-BE" b="1" u="sng" dirty="0" err="1"/>
              <a:t>Slagdop</a:t>
            </a:r>
            <a:endParaRPr lang="nl-BE" b="1" u="sng" dirty="0"/>
          </a:p>
        </p:txBody>
      </p:sp>
      <p:pic>
        <p:nvPicPr>
          <p:cNvPr id="19" name="E940661B">
            <a:hlinkClick r:id="" action="ppaction://media"/>
            <a:extLst>
              <a:ext uri="{FF2B5EF4-FFF2-40B4-BE49-F238E27FC236}">
                <a16:creationId xmlns:a16="http://schemas.microsoft.com/office/drawing/2014/main" id="{F8AC3045-C866-4A35-A9B8-8962D8923FC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72038" y="1825625"/>
            <a:ext cx="2447925" cy="4351338"/>
          </a:xfrm>
        </p:spPr>
      </p:pic>
    </p:spTree>
    <p:extLst>
      <p:ext uri="{BB962C8B-B14F-4D97-AF65-F5344CB8AC3E}">
        <p14:creationId xmlns:p14="http://schemas.microsoft.com/office/powerpoint/2010/main" val="1802176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8842BB-DC7D-4853-81FD-3833546C6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b="1" u="sng" dirty="0"/>
              <a:t>Dag 2:</a:t>
            </a:r>
            <a:br>
              <a:rPr lang="nl-BE" b="1" u="sng" dirty="0"/>
            </a:br>
            <a:r>
              <a:rPr lang="nl-BE" b="1" u="sng" dirty="0" err="1"/>
              <a:t>Slagdop</a:t>
            </a:r>
            <a:endParaRPr lang="nl-BE" b="1" u="sng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15E9A03-53EE-430C-880C-12E5D3966A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l-BE" u="sng" dirty="0"/>
              <a:t>Uitleg bij de opdracht:</a:t>
            </a:r>
          </a:p>
          <a:p>
            <a:r>
              <a:rPr lang="nl-BE" dirty="0"/>
              <a:t>1. Plaats een wasmand op een stoel.</a:t>
            </a:r>
          </a:p>
          <a:p>
            <a:r>
              <a:rPr lang="nl-BE" dirty="0"/>
              <a:t>2. Leg het dopje op je vingers.</a:t>
            </a:r>
          </a:p>
          <a:p>
            <a:r>
              <a:rPr lang="nl-BE" dirty="0"/>
              <a:t>3. Sla met je andere hand op je onderarm.</a:t>
            </a:r>
          </a:p>
          <a:p>
            <a:r>
              <a:rPr lang="nl-BE" dirty="0"/>
              <a:t>4. Mik het dopje in de wasmand.</a:t>
            </a:r>
          </a:p>
          <a:p>
            <a:r>
              <a:rPr lang="nl-BE" dirty="0"/>
              <a:t>5. Om het moeilijker te maken kan je op 1 been gaan staan, achteruit slaan,… .</a:t>
            </a:r>
          </a:p>
          <a:p>
            <a:r>
              <a:rPr lang="nl-BE" dirty="0"/>
              <a:t>6. Succes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D45620E-7B85-46A9-B33E-83ED9B78112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l-BE" dirty="0"/>
          </a:p>
          <a:p>
            <a:r>
              <a:rPr lang="nl-BE" u="sng" dirty="0"/>
              <a:t>Benodigdheden:</a:t>
            </a:r>
          </a:p>
          <a:p>
            <a:pPr marL="285750" indent="-285750">
              <a:buFontTx/>
              <a:buChar char="-"/>
            </a:pPr>
            <a:r>
              <a:rPr lang="nl-BE" dirty="0"/>
              <a:t>Dopje van een fles</a:t>
            </a:r>
          </a:p>
          <a:p>
            <a:pPr marL="285750" indent="-285750">
              <a:buFontTx/>
              <a:buChar char="-"/>
            </a:pPr>
            <a:r>
              <a:rPr lang="nl-BE" dirty="0"/>
              <a:t>Emmer/kom/wasmand</a:t>
            </a:r>
          </a:p>
        </p:txBody>
      </p:sp>
    </p:spTree>
    <p:extLst>
      <p:ext uri="{BB962C8B-B14F-4D97-AF65-F5344CB8AC3E}">
        <p14:creationId xmlns:p14="http://schemas.microsoft.com/office/powerpoint/2010/main" val="38263374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6075D2-1A6C-40B2-AC17-509136280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b="1" u="sng" dirty="0"/>
              <a:t>Dag 2: stapje moeilijker</a:t>
            </a:r>
          </a:p>
        </p:txBody>
      </p:sp>
      <p:pic>
        <p:nvPicPr>
          <p:cNvPr id="4" name="C34D2D3">
            <a:hlinkClick r:id="" action="ppaction://media"/>
            <a:extLst>
              <a:ext uri="{FF2B5EF4-FFF2-40B4-BE49-F238E27FC236}">
                <a16:creationId xmlns:a16="http://schemas.microsoft.com/office/drawing/2014/main" id="{38D59D8E-ECCA-48DD-92F5-F0EE96C25A1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72038" y="1825625"/>
            <a:ext cx="2447925" cy="4351338"/>
          </a:xfrm>
        </p:spPr>
      </p:pic>
    </p:spTree>
    <p:extLst>
      <p:ext uri="{BB962C8B-B14F-4D97-AF65-F5344CB8AC3E}">
        <p14:creationId xmlns:p14="http://schemas.microsoft.com/office/powerpoint/2010/main" val="3104563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623013-C707-48C9-AE4B-FFADE4891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b="1" u="sng" dirty="0"/>
              <a:t>Dag 3: Pacman</a:t>
            </a:r>
          </a:p>
        </p:txBody>
      </p:sp>
      <p:pic>
        <p:nvPicPr>
          <p:cNvPr id="4" name="6B7D9BCF">
            <a:hlinkClick r:id="" action="ppaction://media"/>
            <a:extLst>
              <a:ext uri="{FF2B5EF4-FFF2-40B4-BE49-F238E27FC236}">
                <a16:creationId xmlns:a16="http://schemas.microsoft.com/office/drawing/2014/main" id="{4932E6CA-E749-45BE-B89D-8745F617B47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72038" y="1825625"/>
            <a:ext cx="2447925" cy="4351338"/>
          </a:xfrm>
        </p:spPr>
      </p:pic>
    </p:spTree>
    <p:extLst>
      <p:ext uri="{BB962C8B-B14F-4D97-AF65-F5344CB8AC3E}">
        <p14:creationId xmlns:p14="http://schemas.microsoft.com/office/powerpoint/2010/main" val="438476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2612F4-8BF7-4595-9A80-2A418E9C2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b="1" u="sng" dirty="0"/>
              <a:t>Dag 3:</a:t>
            </a:r>
            <a:br>
              <a:rPr lang="nl-BE" b="1" u="sng" dirty="0"/>
            </a:br>
            <a:r>
              <a:rPr lang="nl-BE" b="1" u="sng" dirty="0"/>
              <a:t>Pacman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736CEC0-792D-4D06-B46B-1C5CE6A3D4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u="sng" dirty="0"/>
              <a:t>Uitleg bij de opdracht:</a:t>
            </a:r>
          </a:p>
          <a:p>
            <a:r>
              <a:rPr lang="nl-BE" dirty="0"/>
              <a:t>1. Maak met het mesje een sneetje in de tennisbal. (je kan het balletje ook versieren.)</a:t>
            </a:r>
          </a:p>
          <a:p>
            <a:r>
              <a:rPr lang="nl-BE" dirty="0"/>
              <a:t>2. maak kleine papierenpropjes en leg ze op de tafel of op de grond.</a:t>
            </a:r>
          </a:p>
          <a:p>
            <a:r>
              <a:rPr lang="nl-BE" dirty="0"/>
              <a:t>3. Knijp in het balletje en probeer alle papiertjes op te eten.</a:t>
            </a:r>
          </a:p>
          <a:p>
            <a:r>
              <a:rPr lang="nl-BE" dirty="0"/>
              <a:t>4. Succes!!!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5BBBDCB-B1DF-4726-9A11-B5E41BAD0A7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l-BE" dirty="0"/>
          </a:p>
          <a:p>
            <a:r>
              <a:rPr lang="nl-BE" u="sng" dirty="0"/>
              <a:t>Benodigdheden:</a:t>
            </a:r>
          </a:p>
          <a:p>
            <a:pPr marL="285750" indent="-285750">
              <a:buFontTx/>
              <a:buChar char="-"/>
            </a:pPr>
            <a:r>
              <a:rPr lang="nl-BE" dirty="0"/>
              <a:t>Tennisbal</a:t>
            </a:r>
          </a:p>
          <a:p>
            <a:pPr marL="285750" indent="-285750">
              <a:buFontTx/>
              <a:buChar char="-"/>
            </a:pPr>
            <a:r>
              <a:rPr lang="nl-BE" dirty="0"/>
              <a:t>Mesje</a:t>
            </a:r>
          </a:p>
          <a:p>
            <a:pPr marL="285750" indent="-285750">
              <a:buFontTx/>
              <a:buChar char="-"/>
            </a:pPr>
            <a:r>
              <a:rPr lang="nl-BE" dirty="0"/>
              <a:t>papiertjes</a:t>
            </a:r>
          </a:p>
        </p:txBody>
      </p:sp>
    </p:spTree>
    <p:extLst>
      <p:ext uri="{BB962C8B-B14F-4D97-AF65-F5344CB8AC3E}">
        <p14:creationId xmlns:p14="http://schemas.microsoft.com/office/powerpoint/2010/main" val="4120329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880633-41E0-47D1-892B-540CEE56D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b="1" u="sng" dirty="0"/>
              <a:t>Dag 4: Doolhof</a:t>
            </a:r>
          </a:p>
        </p:txBody>
      </p:sp>
      <p:pic>
        <p:nvPicPr>
          <p:cNvPr id="7" name="1B6CBF07">
            <a:hlinkClick r:id="" action="ppaction://media"/>
            <a:extLst>
              <a:ext uri="{FF2B5EF4-FFF2-40B4-BE49-F238E27FC236}">
                <a16:creationId xmlns:a16="http://schemas.microsoft.com/office/drawing/2014/main" id="{46150901-49A2-465D-A2A9-08DAE7BA18A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72038" y="1825625"/>
            <a:ext cx="2447925" cy="4351338"/>
          </a:xfrm>
        </p:spPr>
      </p:pic>
    </p:spTree>
    <p:extLst>
      <p:ext uri="{BB962C8B-B14F-4D97-AF65-F5344CB8AC3E}">
        <p14:creationId xmlns:p14="http://schemas.microsoft.com/office/powerpoint/2010/main" val="1223092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2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410</Words>
  <Application>Microsoft Office PowerPoint</Application>
  <PresentationFormat>Breedbeeld</PresentationFormat>
  <Paragraphs>68</Paragraphs>
  <Slides>14</Slides>
  <Notes>0</Notes>
  <HiddenSlides>0</HiddenSlides>
  <MMClips>7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Kantoorthema</vt:lpstr>
      <vt:lpstr>Bewegen tijdens de quarantaine</vt:lpstr>
      <vt:lpstr>Dag 1: Schoendop gooien</vt:lpstr>
      <vt:lpstr>Dag 1: Schoendop gooien</vt:lpstr>
      <vt:lpstr>Dag 2: Slagdop</vt:lpstr>
      <vt:lpstr>Dag 2: Slagdop</vt:lpstr>
      <vt:lpstr>Dag 2: stapje moeilijker</vt:lpstr>
      <vt:lpstr>Dag 3: Pacman</vt:lpstr>
      <vt:lpstr>Dag 3: Pacman</vt:lpstr>
      <vt:lpstr>Dag 4: Doolhof</vt:lpstr>
      <vt:lpstr>bouwvoorbeeld</vt:lpstr>
      <vt:lpstr>Dag 4: Doolhof</vt:lpstr>
      <vt:lpstr>Dag 5: Boekbreak</vt:lpstr>
      <vt:lpstr>Dag 5: Boekenbreak</vt:lpstr>
      <vt:lpstr>Iets moeilijker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Bewegen tijdens de quarantaine</dc:title>
  <dc:creator>Wim Purnal</dc:creator>
  <cp:lastModifiedBy>Wim Purnal</cp:lastModifiedBy>
  <cp:revision>5</cp:revision>
  <dcterms:created xsi:type="dcterms:W3CDTF">2020-05-04T13:20:44Z</dcterms:created>
  <dcterms:modified xsi:type="dcterms:W3CDTF">2020-05-04T13:57:39Z</dcterms:modified>
</cp:coreProperties>
</file>